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4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3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ru-RU" altLang="en-US">
                <a:solidFill>
                  <a:schemeClr val="tx1"/>
                </a:solidFill>
              </a:rPr>
              <a:t>Проект - приложение для пиццерии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Выполнил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r>
              <a:rPr lang="ru-RU" altLang="en-US">
                <a:solidFill>
                  <a:schemeClr val="tx1"/>
                </a:solidFill>
              </a:rPr>
              <a:t> Пименов Иван</a:t>
            </a:r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-10160" y="213868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6000">
                <a:latin typeface="+mj-ea"/>
                <a:cs typeface="+mj-ea"/>
              </a:rPr>
              <a:t>“God of pizza”</a:t>
            </a:r>
            <a:endParaRPr lang="en-US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Прямоугольник 4"/>
          <p:cNvSpPr/>
          <p:nvPr/>
        </p:nvSpPr>
        <p:spPr>
          <a:xfrm>
            <a:off x="-10160" y="213868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en-US" sz="6000">
                <a:latin typeface="+mj-ea"/>
                <a:cs typeface="+mj-ea"/>
              </a:rPr>
              <a:t>Спасибо за внимание!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825625"/>
            <a:ext cx="6569710" cy="4351655"/>
          </a:xfrm>
        </p:spPr>
        <p:txBody>
          <a:bodyPr/>
          <a:p>
            <a:r>
              <a:rPr lang="ru-RU" altLang="en-US">
                <a:solidFill>
                  <a:schemeClr val="tx1"/>
                </a:solidFill>
              </a:rPr>
              <a:t>На сегодняшний день востребованность в приложениях и сайтах для доставки еды очень высока. Это объясняется удобностью, скоростью и простотой - почти у каждого человека есть телефон.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Мой проект разрабатывается для пользователей и новых открывающихся компаний, ресторанов, магазинов, которые планируют онлайн-доставку</a:t>
            </a:r>
            <a:endParaRPr lang="ru-RU" altLang="en-US">
              <a:solidFill>
                <a:schemeClr val="tx1"/>
              </a:solidFill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915" y="1290320"/>
            <a:ext cx="4572000" cy="2817493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915" y="4170680"/>
            <a:ext cx="4572000" cy="257175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Актуальность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  <a:p>
            <a:r>
              <a:rPr lang="ru-RU" altLang="en-US">
                <a:solidFill>
                  <a:schemeClr val="tx1"/>
                </a:solidFill>
              </a:rPr>
              <a:t>Цель</a:t>
            </a:r>
            <a:r>
              <a:rPr lang="en-US" altLang="en-US">
                <a:solidFill>
                  <a:schemeClr val="tx1"/>
                </a:solidFill>
              </a:rPr>
              <a:t>: </a:t>
            </a:r>
            <a:r>
              <a:rPr lang="ru-RU" altLang="en-US">
                <a:solidFill>
                  <a:schemeClr val="tx1"/>
                </a:solidFill>
              </a:rPr>
              <a:t>Открывающиеся магазины и рестораны могут иметь онлайн-доставку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Гипотеза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r>
              <a:rPr lang="ru-RU" altLang="en-US">
                <a:solidFill>
                  <a:schemeClr val="tx1"/>
                </a:solidFill>
              </a:rPr>
              <a:t> Создание приложения для доставки еды</a:t>
            </a:r>
            <a:r>
              <a:rPr lang="en-US" altLang="en-US">
                <a:solidFill>
                  <a:schemeClr val="tx1"/>
                </a:solidFill>
              </a:rPr>
              <a:t>/</a:t>
            </a:r>
            <a:r>
              <a:rPr lang="ru-RU" altLang="en-US">
                <a:solidFill>
                  <a:schemeClr val="tx1"/>
                </a:solidFill>
              </a:rPr>
              <a:t>продуктов</a:t>
            </a:r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Цель и гипотеза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344930"/>
            <a:ext cx="10515600" cy="5670550"/>
          </a:xfrm>
        </p:spPr>
        <p:txBody>
          <a:bodyPr>
            <a:normAutofit fontScale="90000" lnSpcReduction="10000"/>
          </a:bodyPr>
          <a:p>
            <a:r>
              <a:rPr lang="ru-RU" altLang="en-US">
                <a:solidFill>
                  <a:schemeClr val="tx1"/>
                </a:solidFill>
              </a:rPr>
              <a:t>1. Яндекс.Еда - один из крупнейших сервисов доставки еды в России, предлагает широкий выбор ресторанов и кафе.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2. Delivery Club - популярный сервис доставки еды, сотрудничает с тысячами ресторанов по всей стране.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3. Samokat - сервис быстрой доставки продуктов и товаров повседневного спроса, работает в нескольких городах России.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4. Глобус - сервис доставки продуктов питания и товаров для дома, предлагает широкий ассортимент товаров и быструю доставку.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5. Instamart - сервис быстрой доставки продуктов и товаров повседневного спроса, работает в нескольких крупных городах России.</a:t>
            </a:r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Популярные аналоги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>
                <a:solidFill>
                  <a:schemeClr val="tx1"/>
                </a:solidFill>
              </a:rPr>
              <a:t>На данный момент из функционала реализовано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en-US" altLang="en-US">
                <a:solidFill>
                  <a:schemeClr val="tx1"/>
                </a:solidFill>
              </a:rPr>
              <a:t>-</a:t>
            </a:r>
            <a:r>
              <a:rPr lang="ru-RU" altLang="en-US">
                <a:solidFill>
                  <a:schemeClr val="tx1"/>
                </a:solidFill>
              </a:rPr>
              <a:t>Регистрация, вход</a:t>
            </a:r>
            <a:r>
              <a:rPr lang="en-US" altLang="en-US">
                <a:solidFill>
                  <a:schemeClr val="tx1"/>
                </a:solidFill>
              </a:rPr>
              <a:t>/</a:t>
            </a:r>
            <a:r>
              <a:rPr lang="ru-RU" altLang="en-US">
                <a:solidFill>
                  <a:schemeClr val="tx1"/>
                </a:solidFill>
              </a:rPr>
              <a:t>выход из аккаунта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-Выбор нужной категории еды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-Выбор нужной еды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-Добавление</a:t>
            </a:r>
            <a:r>
              <a:rPr lang="en-US" altLang="en-US">
                <a:solidFill>
                  <a:schemeClr val="tx1"/>
                </a:solidFill>
              </a:rPr>
              <a:t>/</a:t>
            </a:r>
            <a:r>
              <a:rPr lang="ru-RU" altLang="en-US">
                <a:solidFill>
                  <a:schemeClr val="tx1"/>
                </a:solidFill>
              </a:rPr>
              <a:t>удаление еды из корзины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-Оформление заказа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en-US" altLang="ru-RU">
                <a:solidFill>
                  <a:schemeClr val="tx1"/>
                </a:solidFill>
              </a:rPr>
              <a:t>-</a:t>
            </a:r>
            <a:r>
              <a:rPr lang="ru-RU" altLang="ru-RU">
                <a:solidFill>
                  <a:schemeClr val="tx1"/>
                </a:solidFill>
              </a:rPr>
              <a:t>График покупок используя </a:t>
            </a:r>
            <a:r>
              <a:rPr lang="en-US" altLang="ru-RU">
                <a:solidFill>
                  <a:schemeClr val="tx1"/>
                </a:solidFill>
              </a:rPr>
              <a:t>matplotlib</a:t>
            </a:r>
            <a:r>
              <a:rPr lang="ru-RU" altLang="en-US">
                <a:solidFill>
                  <a:schemeClr val="tx1"/>
                </a:solidFill>
              </a:rPr>
              <a:t>, </a:t>
            </a:r>
            <a:r>
              <a:rPr lang="en-US" altLang="en-US">
                <a:solidFill>
                  <a:schemeClr val="tx1"/>
                </a:solidFill>
              </a:rPr>
              <a:t>datetime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Моё решение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6" name="Изображение 5" descr="2024-05-17_06-33-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15" y="2140585"/>
            <a:ext cx="3181350" cy="2343150"/>
          </a:xfrm>
          <a:prstGeom prst="rect">
            <a:avLst/>
          </a:prstGeom>
        </p:spPr>
      </p:pic>
      <p:cxnSp>
        <p:nvCxnSpPr>
          <p:cNvPr id="7" name="Прямая со стрелкой 6"/>
          <p:cNvCxnSpPr/>
          <p:nvPr/>
        </p:nvCxnSpPr>
        <p:spPr>
          <a:xfrm>
            <a:off x="3056890" y="3091180"/>
            <a:ext cx="76454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8" name="Изображение 7" descr="2024-05-17_06-26-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430" y="1373505"/>
            <a:ext cx="2019300" cy="2990850"/>
          </a:xfrm>
          <a:prstGeom prst="rect">
            <a:avLst/>
          </a:prstGeom>
        </p:spPr>
      </p:pic>
      <p:cxnSp>
        <p:nvCxnSpPr>
          <p:cNvPr id="9" name="Прямая со стрелкой 8"/>
          <p:cNvCxnSpPr/>
          <p:nvPr/>
        </p:nvCxnSpPr>
        <p:spPr>
          <a:xfrm>
            <a:off x="5519420" y="3081020"/>
            <a:ext cx="53594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0" name="Изображение 9" descr="2024-05-17_06-27-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5360" y="2197735"/>
            <a:ext cx="6003036" cy="1802891"/>
          </a:xfrm>
          <a:prstGeom prst="rect">
            <a:avLst/>
          </a:prstGeom>
        </p:spPr>
      </p:pic>
      <p:cxnSp>
        <p:nvCxnSpPr>
          <p:cNvPr id="11" name="Прямая со стрелкой 10"/>
          <p:cNvCxnSpPr/>
          <p:nvPr/>
        </p:nvCxnSpPr>
        <p:spPr>
          <a:xfrm>
            <a:off x="11277600" y="3776345"/>
            <a:ext cx="0" cy="10223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1240155" y="1373505"/>
            <a:ext cx="0" cy="82423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3" name="Изображение 12" descr="2024-05-17_06-27-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3805" y="4924425"/>
            <a:ext cx="5878259" cy="1910715"/>
          </a:xfrm>
          <a:prstGeom prst="rect">
            <a:avLst/>
          </a:prstGeom>
        </p:spPr>
      </p:pic>
      <p:cxnSp>
        <p:nvCxnSpPr>
          <p:cNvPr id="14" name="Прямая со стрелкой 13"/>
          <p:cNvCxnSpPr/>
          <p:nvPr/>
        </p:nvCxnSpPr>
        <p:spPr>
          <a:xfrm flipH="1" flipV="1">
            <a:off x="4536440" y="5930900"/>
            <a:ext cx="1469390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5" name="Изображение 14" descr="2024-05-17_06-28-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560" y="4483735"/>
            <a:ext cx="3177159" cy="2374010"/>
          </a:xfrm>
          <a:prstGeom prst="rect">
            <a:avLst/>
          </a:prstGeom>
        </p:spPr>
      </p:pic>
      <p:sp>
        <p:nvSpPr>
          <p:cNvPr id="17" name="Прямоугольник 16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Моё решение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825625"/>
            <a:ext cx="11031855" cy="4351655"/>
          </a:xfrm>
        </p:spPr>
        <p:txBody>
          <a:bodyPr/>
          <a:p>
            <a:r>
              <a:rPr lang="ru-RU" altLang="en-US">
                <a:solidFill>
                  <a:schemeClr val="tx1"/>
                </a:solidFill>
              </a:rPr>
              <a:t>Из функционала не реализовано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-Админ-панель(в разработке, на данный момент не корректно работает)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-Отзывы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</p:txBody>
      </p:sp>
      <p:pic>
        <p:nvPicPr>
          <p:cNvPr id="5" name="Изображение 4" descr="2024-05-17_06-38-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435" y="3505200"/>
            <a:ext cx="6648450" cy="3352800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Моё решение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ru-RU" altLang="en-US">
                <a:solidFill>
                  <a:schemeClr val="tx1"/>
                </a:solidFill>
              </a:rPr>
              <a:t>1. Инвестиционные фонды, специализирующиеся на технологическом секторе.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2. Крупные корпорации, заинтересованные в расширении своей деятельности в сфере услуг.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3. Физические лица с высоким уровнем капитала, ищущие перспективные стартапы для инвестиций.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4. Стратегические инвесторы, которые могут использовать приложения для доставки еды как часть своей более широкой бизнес-стратегии.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5. Венчурные капиталисты, которые ищут инновационные и быстрорастущие компании в сфере технологий и услуг.</a:t>
            </a:r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-10160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Возможные инвесторы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825625"/>
            <a:ext cx="6415405" cy="4351655"/>
          </a:xfrm>
        </p:spPr>
        <p:txBody>
          <a:bodyPr/>
          <a:p>
            <a:r>
              <a:rPr lang="ru-RU" altLang="en-US">
                <a:solidFill>
                  <a:schemeClr val="tx1"/>
                </a:solidFill>
              </a:rPr>
              <a:t>При создании проекта я использовал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en-US" altLang="ru-RU">
                <a:solidFill>
                  <a:schemeClr val="tx1"/>
                </a:solidFill>
              </a:rPr>
              <a:t>-</a:t>
            </a:r>
            <a:r>
              <a:rPr lang="ru-RU" altLang="en-US">
                <a:solidFill>
                  <a:schemeClr val="tx1"/>
                </a:solidFill>
              </a:rPr>
              <a:t>среду программирования </a:t>
            </a:r>
            <a:r>
              <a:rPr lang="en-US" altLang="en-US">
                <a:solidFill>
                  <a:schemeClr val="tx1"/>
                </a:solidFill>
              </a:rPr>
              <a:t>PyCharm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en-US" altLang="en-US">
                <a:solidFill>
                  <a:schemeClr val="tx1"/>
                </a:solidFill>
              </a:rPr>
              <a:t>-</a:t>
            </a:r>
            <a:r>
              <a:rPr lang="ru-RU" altLang="en-US">
                <a:solidFill>
                  <a:schemeClr val="tx1"/>
                </a:solidFill>
              </a:rPr>
              <a:t>фреймворк </a:t>
            </a:r>
            <a:r>
              <a:rPr lang="en-US" altLang="en-US">
                <a:solidFill>
                  <a:schemeClr val="tx1"/>
                </a:solidFill>
              </a:rPr>
              <a:t>flet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en-US" altLang="en-US">
                <a:solidFill>
                  <a:schemeClr val="tx1"/>
                </a:solidFill>
              </a:rPr>
              <a:t>-</a:t>
            </a:r>
            <a:r>
              <a:rPr lang="ru-RU" altLang="en-US">
                <a:solidFill>
                  <a:schemeClr val="tx1"/>
                </a:solidFill>
              </a:rPr>
              <a:t>библиотеки(</a:t>
            </a:r>
            <a:r>
              <a:rPr lang="en-US" altLang="en-US">
                <a:solidFill>
                  <a:schemeClr val="tx1"/>
                </a:solidFill>
              </a:rPr>
              <a:t>json, io, matplotlib, base64, datetime, pandas)</a:t>
            </a:r>
            <a:endParaRPr lang="en-US" altLang="en-US">
              <a:solidFill>
                <a:schemeClr val="tx1"/>
              </a:solidFill>
            </a:endParaRPr>
          </a:p>
          <a:p>
            <a:endParaRPr lang="en-US" altLang="en-US">
              <a:solidFill>
                <a:schemeClr val="tx1"/>
              </a:solidFill>
            </a:endParaRPr>
          </a:p>
        </p:txBody>
      </p:sp>
      <p:pic>
        <p:nvPicPr>
          <p:cNvPr id="100" name="Изображение 9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620" y="1388745"/>
            <a:ext cx="2514600" cy="18859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Изображение 3" descr="2024-05-17_06-46-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5350" y="1388745"/>
            <a:ext cx="2095500" cy="2286000"/>
          </a:xfrm>
          <a:prstGeom prst="rect">
            <a:avLst/>
          </a:prstGeom>
        </p:spPr>
      </p:pic>
      <p:pic>
        <p:nvPicPr>
          <p:cNvPr id="101" name="Изображение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6830695" y="4111626"/>
            <a:ext cx="5238750" cy="104774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Прямоугольник 5"/>
          <p:cNvSpPr/>
          <p:nvPr/>
        </p:nvSpPr>
        <p:spPr>
          <a:xfrm>
            <a:off x="0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Моё решение</a:t>
            </a:r>
            <a:endParaRPr lang="ru-RU" altLang="en-US" sz="6000">
              <a:latin typeface="+mj-ea"/>
              <a:cs typeface="+mj-ea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52018" y="5445760"/>
            <a:ext cx="4299109" cy="129253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2165</Words>
  <Application>WPS Presentation</Application>
  <PresentationFormat>宽屏</PresentationFormat>
  <Paragraphs>66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</dc:creator>
  <cp:lastModifiedBy>Ivan</cp:lastModifiedBy>
  <cp:revision>3</cp:revision>
  <dcterms:created xsi:type="dcterms:W3CDTF">2024-05-16T23:10:00Z</dcterms:created>
  <dcterms:modified xsi:type="dcterms:W3CDTF">2024-05-17T00:09:18Z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1049-12.2.0.16909</vt:lpwstr>
  </property>
  <property fmtid="{D5CDD505-2E9C-101B-9397-08002B2CF9AE}" pid="3" name="ICV">
    <vt:lpwstr>F453E59DBD47413CB776345FAB9D83C3_11</vt:lpwstr>
  </property>
</Properties>
</file>

<file path=docProps/thumbnail.jpeg>
</file>